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309" r:id="rId3"/>
    <p:sldId id="307" r:id="rId4"/>
    <p:sldId id="310" r:id="rId5"/>
    <p:sldId id="296" r:id="rId6"/>
    <p:sldId id="311" r:id="rId7"/>
    <p:sldId id="297" r:id="rId8"/>
    <p:sldId id="312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E8D0"/>
    <a:srgbClr val="65818D"/>
    <a:srgbClr val="5A7682"/>
    <a:srgbClr val="546F7B"/>
    <a:srgbClr val="F9F9F7"/>
    <a:srgbClr val="EFE8BE"/>
    <a:srgbClr val="F0F0F0"/>
    <a:srgbClr val="990099"/>
    <a:srgbClr val="F0E8C1"/>
    <a:srgbClr val="444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3000B-CB25-4744-9DEE-0FCDDC463D7A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3ED0D-ED48-4D91-BEE1-EE05359C496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4081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77465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72616-C51F-5098-C4F3-4BDE703C7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E3ACD8C-FD06-2BC0-54E1-36BA9169B9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1205021-A922-B99B-3D4A-27C3E362DF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E08E89A-48D8-4E97-390D-D01B34FA38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5237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DD5CA-04EC-AC7F-E3F8-A3ED0972F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E67178D-2B85-15AF-9330-AE6B3C870E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705E366-E4AF-CA11-4794-9BCA4C48A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950AAB-87C6-6C35-8B78-91D2C1844E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867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AC1AB-4BF8-2356-5E00-89D5C2148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348F0EB-C6A4-C84E-4E76-5ED40CDE8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9EAD54B-459F-24DD-C49A-19BE729C3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A4CE945-C608-CD0D-80C3-B9290B7A86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810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3D4AF-E0B9-2C10-FBC0-940A17412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305873A-A943-CD9E-E8C9-301A34D871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EC5592F-E055-DAF8-DE7E-F5429B4D30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B6FE444-A462-234B-2856-35605AF1D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9597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56654-7770-8985-6DD5-16160F0FF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F25788A-AFBE-E7A2-EB0C-DBFFAFB622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377355E-BEFA-D5A6-25C6-BF85F90D1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280A7B6-E1DA-CD9C-D1A0-C6F985533D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85223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7A344-5F26-E6BB-1DF0-EF5A789B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7486040-AC0F-D096-A627-D5A771E665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5A46C16-1A33-68D5-FE29-364D181B9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72AAB56-2718-7F3C-5332-C95AC52E46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0855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BC37A-97EA-9D5F-580E-B73F6F055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9E3A85D-D127-059F-3190-059C9836E4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9C1AB05-E69F-29D7-A4B1-9F0296EF43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4A32921-4FDE-E273-AB07-66EDD8DB5E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2150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EAF96-FA06-D9D6-C90C-82A5DCA6B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75A209F-55B7-1EC8-4D40-39201EADA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8960499-23C5-61A2-FB4D-BE55CC2AB1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C71A7AD-3C7E-2066-3AF2-0E088A9D0F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7964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129CF-BD3E-514B-A2C8-DF010A092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6DE81FE-83EA-71F5-BF5A-72645191C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5275267-CAF7-E308-24A9-F4F61A68F1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5A7B18B-8177-AC03-DE2B-941A13D090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0126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1D57F-F367-1949-6BAB-AC4638955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A090475-B569-39C5-02EF-5B326C524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0402590-6DE6-C3F1-66B3-B554662B5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CF837A5-D0F6-4EFD-CD24-CF4E13A44E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005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14163-A7AF-DC57-4455-2CFA840C4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9EAB52A-2DEF-1E44-4C40-288C876E35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55923A1-BCDC-F616-40A9-ED7868BE2F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B9EDC5F-204D-63D7-E7B1-1B84F4F99C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9085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483BB-E099-5CC6-6E8D-80FFDA654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F1BF655-89DB-C044-2810-062CA91B4E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74C35B4-2A4D-41A8-9A77-6CE3DAFF9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2DD093-CCF3-FC90-3E52-AEB8A9FDF8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8015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06E6C-5AE1-FDC3-BD40-244B4067C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326B4D2-7753-A22C-0590-A4F36B1A19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F2894AD-BC77-105D-8189-82E07BB28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7C09360-D277-41D0-E650-D0D03AE80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2599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45EF3-6495-D88F-F0DA-9F427D6E6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044F232-AC5E-7CF5-0BE8-36A1431B6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99B49A4-9D2D-75B5-1D17-943BF05A1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C0018E-2125-264D-F2DB-4235D99D6C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6468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81746-C559-474C-166C-665A8AD01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9C9E7C0D-2545-9464-51A3-8DB0189DC8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3B0C188-89E7-0C5E-3611-7B366341E4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5415B6E-7DBC-7D6E-924C-403B83BFF8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66758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644BC8-82E0-FB1B-6EAE-F3AF6898E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4BC75BC-B136-2755-E252-01253FE68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96E99AD-771F-304B-92E3-8926678F8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Fontes utilizadas: Montserrat </a:t>
            </a:r>
            <a:r>
              <a:rPr lang="pt-BR" dirty="0" err="1"/>
              <a:t>Medium</a:t>
            </a:r>
            <a:r>
              <a:rPr lang="pt-BR" dirty="0"/>
              <a:t>, Montserrat </a:t>
            </a:r>
            <a:r>
              <a:rPr lang="pt-BR" dirty="0" err="1"/>
              <a:t>Semibold</a:t>
            </a:r>
            <a:r>
              <a:rPr lang="pt-BR" dirty="0"/>
              <a:t> e Montserrat Black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46F26C7-1B33-D8BA-977C-5DA04E3C62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B9BE47-E7EA-4906-B48E-3E97325B3DE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0989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41D642-5101-8853-BA63-62DAEAD7B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856F97-2D16-92EE-9DE1-7C81D9A8D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808BF9-DAEA-0C87-1EC3-752DD6B02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D5B2C2-1E7F-C21E-B1B8-569F8FED5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CF482C8-3FF9-C125-FA3F-69253C562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753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3A0F0D-6D09-7886-FDCF-5AA1E05A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8C3704-D585-76BA-460E-446161F16F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52757B-BCCB-9EA4-9ABF-3FE21D0C8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131E7C-5E91-73A4-9699-EF2F8119D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06F113-ED5C-0BBD-8656-289F5FF8A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5537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DD2C21-565D-6A49-B889-E994703CB2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EEB4ACC-40DE-4365-F300-97C1CAEDB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69274D-7609-DFAB-453D-8CD8333A3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F45DFD-D180-7E5C-79DE-EB4491F6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71EA101-E3C3-00EC-D072-8B17E6188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7791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2B9173-9C98-AFFB-5C3A-3200EF17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3DA6C77-13F1-824F-5056-7B3ED9E20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46A777-1494-A059-B0F8-41BDF068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6CF51C-E216-BE36-533C-A15FEF50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01FF2C-4FFB-0874-1294-13D36C8BA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797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C85E26-50B0-BE6A-4202-54052425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C87B591-1C54-A0D9-6136-6556699C2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737E49-7C08-B43A-0A7E-63E230989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8E25B3-7BCC-D5F7-033F-4088A56C5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2195EF-4FB3-AF57-3935-265B6C077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350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3CDFA7-0346-24F0-BD70-136EF7812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597180-F48E-1460-7238-701F4850F5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38E504-A706-5CFD-D451-80EC34F60C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3F95354-F876-1DCA-839B-E4B9FDCC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F4F788-C9FC-AFD7-6184-D6563F7EF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C6D5A9-83D8-1358-1D88-1A97E703C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51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17022C-375A-88F4-1E52-6AEA045A3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571FE4-87BC-1B53-A229-28D2CDA304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0A468C0-ED5C-BF29-2198-69DC714C2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E5030F3-0501-5597-AF02-CFB0DD9531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76EB3C8-F94D-1FD4-8C31-A52D940D27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EC2E1EB-9CA5-0766-C377-F79D3972B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345899-3F0F-4388-4E6F-AEEB80E62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D88A1-93F4-A6BC-D65F-18A57CBE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516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D73629-5B3D-C84A-4CBB-9C84BB25F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EF7AD11-C795-D9DC-B6D2-D123804B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21ACEE6-402D-5FD0-C2C1-B01399DA7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D25EE9-B0DC-5447-2663-5D33A9E8F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1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D6DABB5-D020-BFDC-1C3F-DF3705C7B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025B0-99B1-D8EC-F6E6-FB5A7EE65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F198E7-52BF-62D9-2917-3491D0F56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4432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15C85E-8964-57B0-5DD3-B41D2E46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D83A3E-B531-CE76-7FD1-92A84FDC9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1729CDC-D9CD-4E04-EB9F-A126804FA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CC6AA-FDF3-BABF-CA42-6DE0507F7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68AA4A-C7ED-12BB-4489-0D1998E8D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77E484-AA0D-022E-E6F4-474AF8C17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8981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FCD622-B1F5-2967-E104-2D76560A9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0503FEE-AA98-0492-6BF7-264543AF2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8F119F0-5C38-B918-84CD-5F05CD9D2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139B7D-A796-9711-D847-646D3B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41FEC1-BBEA-5984-4815-EF6556210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6D5F43-5DD0-9A62-273A-77A2D3A6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063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E059FEE-9960-53F8-F40D-8FD49CD13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24B6BA4-3755-A881-5B0F-6ABE1AE59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B9D68E-770A-8BAD-7123-6A9C3C275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AA3C20-8320-4CE9-AE9E-3A23598C5271}" type="datetimeFigureOut">
              <a:rPr lang="pt-BR" smtClean="0"/>
              <a:t>20/03/2026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03B23A1-ED2B-7360-1368-11E2FAC24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67EBC5-D37F-2642-D276-1F243FF280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980F7-E44F-41CC-BC5A-B1603199A8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277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42F1EDFD-0DC6-D04E-A563-82C3779037B3}"/>
              </a:ext>
            </a:extLst>
          </p:cNvPr>
          <p:cNvGrpSpPr/>
          <p:nvPr/>
        </p:nvGrpSpPr>
        <p:grpSpPr>
          <a:xfrm>
            <a:off x="0" y="537353"/>
            <a:ext cx="12192000" cy="6300879"/>
            <a:chOff x="0" y="537353"/>
            <a:chExt cx="12192000" cy="6300879"/>
          </a:xfrm>
        </p:grpSpPr>
        <p:pic>
          <p:nvPicPr>
            <p:cNvPr id="11" name="Imagem 10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649395B7-5BE5-6709-2281-B9E39293A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AAE30E0B-2292-12C4-3F4D-C3044AEACF10}"/>
                </a:ext>
              </a:extLst>
            </p:cNvPr>
            <p:cNvSpPr txBox="1"/>
            <p:nvPr/>
          </p:nvSpPr>
          <p:spPr>
            <a:xfrm>
              <a:off x="1" y="4219729"/>
              <a:ext cx="12191999" cy="1107996"/>
            </a:xfrm>
            <a:prstGeom prst="rect">
              <a:avLst/>
            </a:prstGeom>
            <a:solidFill>
              <a:srgbClr val="7C5294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6600" i="1" dirty="0">
                  <a:solidFill>
                    <a:schemeClr val="bg1"/>
                  </a:solidFill>
                  <a:latin typeface="Bauhaus" pitchFamily="2" charset="0"/>
                </a:rPr>
                <a:t>RETRATOS DA PÁSCOA</a:t>
              </a:r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489C13B9-33CE-FA76-9550-E586B10B8844}"/>
                </a:ext>
              </a:extLst>
            </p:cNvPr>
            <p:cNvSpPr txBox="1"/>
            <p:nvPr/>
          </p:nvSpPr>
          <p:spPr>
            <a:xfrm>
              <a:off x="0" y="6622788"/>
              <a:ext cx="12191999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800" dirty="0">
                  <a:solidFill>
                    <a:schemeClr val="bg1"/>
                  </a:solidFill>
                  <a:latin typeface="Abadi Extra Light" panose="020B0204020104020204" pitchFamily="34" charset="0"/>
                </a:rPr>
                <a:t>Parte integrante da Lição 6: Retratos da Páscoa - Cultura Cristã Kids Online. © 2026 Editora Cultura Cristã. Todos os direitos são reservados. </a:t>
              </a:r>
            </a:p>
          </p:txBody>
        </p:sp>
      </p:grpSp>
      <p:pic>
        <p:nvPicPr>
          <p:cNvPr id="6" name="Imagem 5">
            <a:extLst>
              <a:ext uri="{FF2B5EF4-FFF2-40B4-BE49-F238E27FC236}">
                <a16:creationId xmlns:a16="http://schemas.microsoft.com/office/drawing/2014/main" id="{5FC0E7E0-765B-0CBD-179D-A92ECC4B07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886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32297C-BE73-6F3E-277C-8A673C35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CCCB285-BEE5-6C80-3CE5-454A1A842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60A0D68-9744-D0AE-25FC-A98F37969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FD48980-1678-4D9D-7828-80565B765B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424045" y="1364789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2418855-3493-9D47-8E94-395642DCA0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424045" y="2708664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49E3551-9754-73C3-9547-35CACC8474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9424044" y="4052538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4DA0D8D-4CFD-1B55-88DA-873ACFDAE4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1038225" y="9525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427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AFF8A-02F1-8EAB-4580-C346281A7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4F967C5-F792-DA88-C0C2-AF15196E5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588C2E1-6293-4B56-846A-F4D756FE2D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F5D1CE1-CB8F-F8AF-B7F7-BEFA33D67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424045" y="1364789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77A1EAB-1F11-99E0-08D8-76B5B34242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424045" y="2708664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A5DC357-A38B-BF1C-7433-3FF14F364A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9424044" y="4052538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8F21814-C146-F50C-E82C-E989EF4686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9424043" y="5393566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76B787A-E61F-886E-92FE-A3814596F4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1027154" y="0"/>
            <a:ext cx="687707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96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086C7-02E8-6351-8374-2664F630C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E7230E-71E5-F077-FEF6-75E51AE21B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9759D89-A011-689A-110F-8F8CD1AAE9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D8782A6-C688-1E0A-7C81-9241492B0E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424045" y="1364789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9C3ECB5-3082-767C-FA34-3B4F19D1E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424045" y="2708664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C1D2F03-24C2-7286-9B2F-0153CBC893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9424044" y="4052538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7C63C38-FAFF-6D36-5073-0A323560E9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9424043" y="5393566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1A27F40A-451A-69AF-9B28-387434739B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10793543" y="1369500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27A0F12F-32DB-F52A-BA26-AFB8102973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1104899" y="0"/>
            <a:ext cx="6829397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457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96B59-096B-E430-3254-9B2122C38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FA00058-4E3D-D21D-0653-BCBFC3E22B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2718445" y="2204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F526D43-25B8-DB3D-9E67-C471008A7A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82296BE-1BC9-C204-F388-D141436D25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2718445" y="1357468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A73AC2F-A22A-7398-6409-0CCD9C872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2718445" y="2701343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C3D4BE6-3A0D-49A1-204A-1CFD53991D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2718444" y="4045217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F91C4E9-0FED-CC3D-E063-26378D1F5C9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2718443" y="5386245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B1CD21BF-5534-76DE-B1F6-46098DEE5ED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4087943" y="1362179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72D2D9C-57FF-4E59-6F77-9CCF637A3A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1348565" y="1359822"/>
            <a:ext cx="1369500" cy="1336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6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5010A-C341-9B2D-BD86-74A00C018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9EEBB1D-48C4-40FE-F424-5B0AFD7BB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2718445" y="2204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CF00FD2-D290-8335-F002-276BAC2364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0B5801B-464F-790B-4768-EC234A47F0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2718445" y="1357468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71D1A63-6908-1DAF-7A75-10E5156430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2718445" y="2701343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D20E0DE-A29B-9B49-7C42-0FAEFB2F62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2718444" y="4045217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BF0CA1F-DE65-4333-72F5-B5C83BD352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2718443" y="5386245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261F8D0-9C48-05C8-9DAB-3A8737B13C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4087943" y="1362179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B1CFBB2F-7BD0-1C75-776E-40527B98493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1348565" y="1359822"/>
            <a:ext cx="1369500" cy="133680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7488306-F2CC-C02F-229C-7CD0963E7D10}"/>
              </a:ext>
            </a:extLst>
          </p:cNvPr>
          <p:cNvSpPr txBox="1"/>
          <p:nvPr/>
        </p:nvSpPr>
        <p:spPr>
          <a:xfrm>
            <a:off x="6096000" y="1676509"/>
            <a:ext cx="556260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i="0" u="none" strike="noStrike" baseline="0" dirty="0">
                <a:latin typeface="Arial Nova" panose="020B0504020202020204" pitchFamily="34" charset="0"/>
              </a:rPr>
              <a:t>Por que Jesus </a:t>
            </a:r>
          </a:p>
          <a:p>
            <a:pPr algn="ctr"/>
            <a:r>
              <a:rPr lang="pt-BR" sz="3600" b="1" i="0" u="none" strike="noStrike" baseline="0" dirty="0">
                <a:latin typeface="Arial Nova" panose="020B0504020202020204" pitchFamily="34" charset="0"/>
              </a:rPr>
              <a:t>teve que morrer?</a:t>
            </a:r>
          </a:p>
          <a:p>
            <a:pPr algn="ctr"/>
            <a:endParaRPr lang="pt-BR" sz="3600" b="1" i="0" u="none" strike="noStrike" baseline="0" dirty="0">
              <a:latin typeface="Arial Nova" panose="020B0504020202020204" pitchFamily="34" charset="0"/>
            </a:endParaRPr>
          </a:p>
          <a:p>
            <a:pPr algn="ctr"/>
            <a:r>
              <a:rPr lang="pt-BR" sz="3600" b="1" dirty="0">
                <a:latin typeface="Arial Nova" panose="020B0504020202020204" pitchFamily="34" charset="0"/>
              </a:rPr>
              <a:t>Ele não poderia </a:t>
            </a:r>
          </a:p>
          <a:p>
            <a:pPr algn="ctr"/>
            <a:r>
              <a:rPr lang="pt-BR" sz="3600" b="1" dirty="0">
                <a:latin typeface="Arial Nova" panose="020B0504020202020204" pitchFamily="34" charset="0"/>
              </a:rPr>
              <a:t>nos perdoar </a:t>
            </a:r>
          </a:p>
          <a:p>
            <a:pPr algn="ctr"/>
            <a:r>
              <a:rPr lang="pt-BR" sz="3600" b="1" dirty="0">
                <a:latin typeface="Arial Nova" panose="020B0504020202020204" pitchFamily="34" charset="0"/>
              </a:rPr>
              <a:t>de outro jeito?</a:t>
            </a:r>
          </a:p>
        </p:txBody>
      </p:sp>
    </p:spTree>
    <p:extLst>
      <p:ext uri="{BB962C8B-B14F-4D97-AF65-F5344CB8AC3E}">
        <p14:creationId xmlns:p14="http://schemas.microsoft.com/office/powerpoint/2010/main" val="2868730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3B830-69F8-E0BC-5498-A77AFE472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79DC79B-CE97-956A-F494-A69A18BBB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208145" y="104459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FE28CFE-AE25-85EC-96C2-02E3C956AA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04981BF-041E-EE01-0BB7-2734D9385E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208145" y="1459723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030CA60-0FEA-AA00-C5D9-F385FE6EAC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208145" y="2803598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3D92C21-B500-4139-F3FF-9490B95C41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9208144" y="4147472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51C9801-3798-59B2-C14D-4C8A4FB5D2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9208143" y="5488500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51ADADC6-DA73-3EBF-CADC-F7EF7A0F149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10577643" y="1464434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38A709B-BF29-53A5-2406-FF74E12011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7838265" y="1462077"/>
            <a:ext cx="1369500" cy="133680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8253A08-EF05-5F16-F750-67EDEF8C710E}"/>
              </a:ext>
            </a:extLst>
          </p:cNvPr>
          <p:cNvSpPr txBox="1"/>
          <p:nvPr/>
        </p:nvSpPr>
        <p:spPr>
          <a:xfrm>
            <a:off x="506545" y="425470"/>
            <a:ext cx="6803784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Arial Nova" panose="020B0504020202020204" pitchFamily="34" charset="0"/>
              </a:rPr>
              <a:t>Pecado: separação de Deus e morte</a:t>
            </a:r>
          </a:p>
          <a:p>
            <a:endParaRPr lang="pt-BR" sz="2400" dirty="0">
              <a:latin typeface="Arial Nova" panose="020B05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Arial Nova" panose="020B0504020202020204" pitchFamily="34" charset="0"/>
              </a:rPr>
              <a:t>Deus: amor e justiça</a:t>
            </a:r>
          </a:p>
          <a:p>
            <a:endParaRPr lang="pt-BR" sz="2400" dirty="0">
              <a:latin typeface="Arial Nova" panose="020B05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Arial Nova" panose="020B0504020202020204" pitchFamily="34" charset="0"/>
              </a:rPr>
              <a:t>Deus não pode fingir que o pecado não é grave e nem deixar de ser quem ele é.</a:t>
            </a:r>
          </a:p>
          <a:p>
            <a:endParaRPr lang="pt-BR" sz="2400" dirty="0">
              <a:latin typeface="Arial Nova" panose="020B05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Arial Nova" panose="020B0504020202020204" pitchFamily="34" charset="0"/>
              </a:rPr>
              <a:t>Jesus se ofereceu para ser o nosso </a:t>
            </a:r>
            <a:r>
              <a:rPr lang="pt-BR" sz="3600" b="1" dirty="0">
                <a:latin typeface="Arial Nova" panose="020B0504020202020204" pitchFamily="34" charset="0"/>
              </a:rPr>
              <a:t>substituto</a:t>
            </a:r>
            <a:endParaRPr lang="pt-BR" sz="3600" dirty="0">
              <a:latin typeface="Arial Nova" panose="020B050402020202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pt-BR" sz="36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028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CFC1E-A8DE-2D1B-C801-77ECF5970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94EA04-C061-CC64-BC93-D0BF8D8563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208145" y="104459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B672052-6A21-685C-727A-52536A240F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82C0AED3-1B74-9836-6414-8551117B37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208145" y="1459723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F1318743-4D9A-D08A-3E74-9B82CBC9BB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208145" y="2803598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53AD787-9FEB-C1EF-97A5-1440044B32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9208144" y="4147472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0CC7EB3-9B07-AE40-9FCD-983C07C061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9208143" y="5488500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E3001F78-677F-B0D2-6127-4B4D4BCE6C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10577643" y="1464434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41CD032A-0E16-CE24-0C29-1C39539F97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7838265" y="1462077"/>
            <a:ext cx="1369500" cy="133680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A4CDDD2-5733-EB3D-B422-EB02AF6A390E}"/>
              </a:ext>
            </a:extLst>
          </p:cNvPr>
          <p:cNvSpPr txBox="1"/>
          <p:nvPr/>
        </p:nvSpPr>
        <p:spPr>
          <a:xfrm>
            <a:off x="506544" y="425470"/>
            <a:ext cx="7113455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latin typeface="Arial Nova" panose="020B0504020202020204" pitchFamily="34" charset="0"/>
              </a:rPr>
              <a:t>Na cruz, Deus revelou duas coisas ao mesmo tempo:</a:t>
            </a:r>
          </a:p>
          <a:p>
            <a:pPr algn="ctr"/>
            <a:endParaRPr lang="pt-BR" sz="2400" b="1" dirty="0">
              <a:latin typeface="Arial Nova" panose="020B0504020202020204" pitchFamily="34" charset="0"/>
            </a:endParaRPr>
          </a:p>
          <a:p>
            <a:pPr marL="742950" indent="-742950">
              <a:buAutoNum type="arabicPeriod"/>
            </a:pPr>
            <a:r>
              <a:rPr lang="pt-BR" sz="3600" dirty="0">
                <a:latin typeface="Arial Nova" panose="020B0504020202020204" pitchFamily="34" charset="0"/>
              </a:rPr>
              <a:t>O pecado é realmente terrível e sério, tanto que foi necessária a morte de Jesus.</a:t>
            </a:r>
          </a:p>
          <a:p>
            <a:endParaRPr lang="pt-BR" sz="3600" dirty="0">
              <a:latin typeface="Arial Nova" panose="020B0504020202020204" pitchFamily="34" charset="0"/>
            </a:endParaRPr>
          </a:p>
          <a:p>
            <a:pPr marL="742950" indent="-742950">
              <a:buAutoNum type="arabicPeriod" startAt="2"/>
            </a:pPr>
            <a:r>
              <a:rPr lang="pt-BR" sz="3600" dirty="0">
                <a:latin typeface="Arial Nova" panose="020B0504020202020204" pitchFamily="34" charset="0"/>
              </a:rPr>
              <a:t>O amor de Deus é tão grande</a:t>
            </a:r>
          </a:p>
          <a:p>
            <a:r>
              <a:rPr lang="pt-BR" sz="3600" dirty="0">
                <a:latin typeface="Arial Nova" panose="020B0504020202020204" pitchFamily="34" charset="0"/>
              </a:rPr>
              <a:t>      que ele mesmo veio, por meio</a:t>
            </a:r>
          </a:p>
          <a:p>
            <a:r>
              <a:rPr lang="pt-BR" sz="3600" dirty="0">
                <a:latin typeface="Arial Nova" panose="020B0504020202020204" pitchFamily="34" charset="0"/>
              </a:rPr>
              <a:t>      de Jesus, sofreu aquilo que</a:t>
            </a:r>
          </a:p>
          <a:p>
            <a:r>
              <a:rPr lang="pt-BR" sz="3600" dirty="0">
                <a:latin typeface="Arial Nova" panose="020B0504020202020204" pitchFamily="34" charset="0"/>
              </a:rPr>
              <a:t>      nós deveríamos sofrer.</a:t>
            </a:r>
          </a:p>
          <a:p>
            <a:endParaRPr lang="pt-BR" sz="36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004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BD5FFD-659E-63CD-4ABA-EA2F81B70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B279E0-B16D-0FAB-D31D-678C524626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5296545" y="0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3A6A186-0A45-BC6D-8E8E-E771C30942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7055C35-A061-0DBE-BBAE-35FFFD5225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5296545" y="1355264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42BECB9-7E29-481B-02FF-04138FC208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5296545" y="2699139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774EC93-3C67-E2DB-CA2E-78C1156685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5296544" y="4043013"/>
            <a:ext cx="1369501" cy="1366654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4621B20F-9929-2E33-9D7B-26D4A17F9F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" t="2084" r="2678" b="31249"/>
          <a:stretch>
            <a:fillRect/>
          </a:stretch>
        </p:blipFill>
        <p:spPr>
          <a:xfrm>
            <a:off x="5296543" y="5384041"/>
            <a:ext cx="1369500" cy="1369500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C53625B7-E87D-FB3C-233B-E0AD6C6D74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" t="2396" r="2627" b="31076"/>
          <a:stretch>
            <a:fillRect/>
          </a:stretch>
        </p:blipFill>
        <p:spPr>
          <a:xfrm>
            <a:off x="6666043" y="1359975"/>
            <a:ext cx="1346070" cy="1340473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6312642D-D5C0-36A6-6E57-4A10B8F768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" t="2014" r="2992" b="31503"/>
          <a:stretch>
            <a:fillRect/>
          </a:stretch>
        </p:blipFill>
        <p:spPr>
          <a:xfrm>
            <a:off x="3926665" y="1357618"/>
            <a:ext cx="1369500" cy="133680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213ABF3-4D76-909E-E620-8C8BF394A48A}"/>
              </a:ext>
            </a:extLst>
          </p:cNvPr>
          <p:cNvSpPr txBox="1"/>
          <p:nvPr/>
        </p:nvSpPr>
        <p:spPr>
          <a:xfrm>
            <a:off x="7440745" y="3280390"/>
            <a:ext cx="388765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latin typeface="Arial Nova" panose="020B0504020202020204" pitchFamily="34" charset="0"/>
              </a:rPr>
              <a:t>Vamos contar para todos essa boa notícia!</a:t>
            </a:r>
          </a:p>
        </p:txBody>
      </p:sp>
    </p:spTree>
    <p:extLst>
      <p:ext uri="{BB962C8B-B14F-4D97-AF65-F5344CB8AC3E}">
        <p14:creationId xmlns:p14="http://schemas.microsoft.com/office/powerpoint/2010/main" val="3227673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BB299-65AC-315B-7522-A5E580B82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D6EEB2D-1A2B-E184-6701-95670EDC2D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26880290-A804-1CFC-0B96-F2B56093C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0" y="1326833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36A4FA1F-8CF7-2EFD-8D15-41F952AC6C3F}"/>
              </a:ext>
            </a:extLst>
          </p:cNvPr>
          <p:cNvSpPr/>
          <p:nvPr/>
        </p:nvSpPr>
        <p:spPr>
          <a:xfrm>
            <a:off x="0" y="1326833"/>
            <a:ext cx="1314450" cy="37905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51242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59259E-6 L 0.07812 -0.00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95FBA-ECC1-EC13-1EAA-87BA0D94A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F971DC-E846-DE63-6E74-9EA66ED9E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1014412" y="0"/>
            <a:ext cx="6930039" cy="6858000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0301CEB-0CA6-428F-9E59-61480A486F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68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EC4E9-2044-5DF4-09B1-44786DC14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893F4FF-3E0F-8D99-94B9-DBEDAC8037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C603DB7B-783C-0D66-E34E-655F59CC6B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-15538" y="1326833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8BC12CA-AD30-AD71-2548-90EE552F5D89}"/>
              </a:ext>
            </a:extLst>
          </p:cNvPr>
          <p:cNvSpPr/>
          <p:nvPr/>
        </p:nvSpPr>
        <p:spPr>
          <a:xfrm>
            <a:off x="1028700" y="1326833"/>
            <a:ext cx="1314450" cy="37905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1493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0.07188 0.000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210B1-9290-34D6-9447-06010920E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31F418F-D1F9-4E51-A607-D1F203ED50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293B2EF-5237-D8AB-10E3-88596054C9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C841BD6-DF60-07B9-76E4-F6D12ED700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1014412" y="0"/>
            <a:ext cx="6829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86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B7583-8013-5A60-18C2-AA50FEE1B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08D51EA0-1BA2-6CCF-B5E5-A4B727E511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587C3938-FD22-4B77-2DE6-2707E2BD3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-15538" y="1326833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B5924AF-125C-F64F-158A-BC566981C4D3}"/>
              </a:ext>
            </a:extLst>
          </p:cNvPr>
          <p:cNvSpPr/>
          <p:nvPr/>
        </p:nvSpPr>
        <p:spPr>
          <a:xfrm>
            <a:off x="1962150" y="1339216"/>
            <a:ext cx="1314450" cy="37905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4969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0.08438 0.00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C4F5FE-C082-4755-133F-1E8B583D0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E2A32D-6DCA-327B-216C-02F2F49836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B140EEA-7AF7-6681-B93C-5EE0034879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C7522317-775B-5AC1-627C-303D19A25A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424045" y="1364789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6374E5F-C634-FD35-1AC5-4267FAA6C4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1002507" y="0"/>
            <a:ext cx="68722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975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D5AA0-129F-8DC0-FB89-4B9DBBACE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5F89D6C-EC93-CDAD-931B-DD2BD121BA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2" name="Imagem 1" descr="Interface gráfica do usuário&#10;&#10;Descrição gerada automaticamente">
            <a:extLst>
              <a:ext uri="{FF2B5EF4-FFF2-40B4-BE49-F238E27FC236}">
                <a16:creationId xmlns:a16="http://schemas.microsoft.com/office/drawing/2014/main" id="{64F85368-F34F-150B-2FC9-798974B6FD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r="24024"/>
          <a:stretch>
            <a:fillRect/>
          </a:stretch>
        </p:blipFill>
        <p:spPr>
          <a:xfrm>
            <a:off x="-15538" y="1326833"/>
            <a:ext cx="12207538" cy="379054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8A7E3D99-8DBA-55E5-21DB-4C1E40FC5C37}"/>
              </a:ext>
            </a:extLst>
          </p:cNvPr>
          <p:cNvSpPr/>
          <p:nvPr/>
        </p:nvSpPr>
        <p:spPr>
          <a:xfrm>
            <a:off x="2971800" y="1320166"/>
            <a:ext cx="1314450" cy="37905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5073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0.61562 0.004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81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3B3DAE-A379-242E-1F58-5BB31E095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F67678A-3A25-A57B-82CF-120EFED4A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" t="2220" r="2869" b="31668"/>
          <a:stretch>
            <a:fillRect/>
          </a:stretch>
        </p:blipFill>
        <p:spPr>
          <a:xfrm>
            <a:off x="9424045" y="9525"/>
            <a:ext cx="1369500" cy="1355264"/>
          </a:xfrm>
          <a:prstGeom prst="rect">
            <a:avLst/>
          </a:prstGeom>
        </p:spPr>
      </p:pic>
      <p:pic>
        <p:nvPicPr>
          <p:cNvPr id="18" name="Imagem 1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D41B913-411A-E6C5-22B5-9577002A1C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12" y="6365941"/>
            <a:ext cx="755467" cy="3771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7443072-D7DD-E0AB-53AB-02B3427B8B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2257" r="3211" b="31076"/>
          <a:stretch>
            <a:fillRect/>
          </a:stretch>
        </p:blipFill>
        <p:spPr>
          <a:xfrm>
            <a:off x="9424045" y="1364789"/>
            <a:ext cx="1369500" cy="1355264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DCEAD0D4-4FB0-1816-DC5D-77B9731516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1911" r="2377" b="31423"/>
          <a:stretch>
            <a:fillRect/>
          </a:stretch>
        </p:blipFill>
        <p:spPr>
          <a:xfrm>
            <a:off x="9424045" y="2708664"/>
            <a:ext cx="1369500" cy="1366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973A234-C790-C89A-0BE1-C426DD91435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t="2049" r="2774" b="31284"/>
          <a:stretch>
            <a:fillRect/>
          </a:stretch>
        </p:blipFill>
        <p:spPr>
          <a:xfrm>
            <a:off x="1042987" y="0"/>
            <a:ext cx="6867525" cy="685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56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352</Words>
  <Application>Microsoft Office PowerPoint</Application>
  <PresentationFormat>Widescreen</PresentationFormat>
  <Paragraphs>58</Paragraphs>
  <Slides>17</Slides>
  <Notes>17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4" baseType="lpstr">
      <vt:lpstr>Abadi Extra Light</vt:lpstr>
      <vt:lpstr>Aptos</vt:lpstr>
      <vt:lpstr>Aptos Display</vt:lpstr>
      <vt:lpstr>Arial</vt:lpstr>
      <vt:lpstr>Arial Nova</vt:lpstr>
      <vt:lpstr>Bauhaus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13</cp:revision>
  <dcterms:created xsi:type="dcterms:W3CDTF">2025-12-08T19:36:01Z</dcterms:created>
  <dcterms:modified xsi:type="dcterms:W3CDTF">2026-03-20T19:13:48Z</dcterms:modified>
</cp:coreProperties>
</file>